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9" r:id="rId2"/>
    <p:sldId id="264" r:id="rId3"/>
    <p:sldId id="271" r:id="rId4"/>
    <p:sldId id="270" r:id="rId5"/>
  </p:sldIdLst>
  <p:sldSz cx="9144000" cy="5143500" type="screen16x9"/>
  <p:notesSz cx="6858000" cy="9144000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2626"/>
    <a:srgbClr val="006EA0"/>
    <a:srgbClr val="00618C"/>
    <a:srgbClr val="45B1AE"/>
    <a:srgbClr val="43A3B5"/>
    <a:srgbClr val="2EAAEC"/>
    <a:srgbClr val="3AC3EC"/>
    <a:srgbClr val="31A8EC"/>
    <a:srgbClr val="42BEEC"/>
    <a:srgbClr val="ECD5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901"/>
    <p:restoredTop sz="94751"/>
  </p:normalViewPr>
  <p:slideViewPr>
    <p:cSldViewPr snapToGrid="0" snapToObjects="1">
      <p:cViewPr varScale="1">
        <p:scale>
          <a:sx n="206" d="100"/>
          <a:sy n="206" d="100"/>
        </p:scale>
        <p:origin x="448" y="12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63" d="100"/>
          <a:sy n="63" d="100"/>
        </p:scale>
        <p:origin x="3206" y="7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3ECF46-F991-CD49-97D8-E5357C62326A}" type="datetimeFigureOut">
              <a:rPr lang="de-DE" smtClean="0"/>
              <a:t>03.06.2022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DD521D-E5E7-F84E-8C2D-518A3D6CC43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5083449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3FA809-6767-DD47-9D19-7C78827A0AA5}" type="datetimeFigureOut">
              <a:rPr lang="de-DE" smtClean="0"/>
              <a:t>03.06.2022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AT"/>
              <a:t>Mastertextformat bearbeiten</a:t>
            </a:r>
          </a:p>
          <a:p>
            <a:pPr lvl="1"/>
            <a:r>
              <a:rPr lang="de-AT"/>
              <a:t>Zweite Ebene</a:t>
            </a:r>
          </a:p>
          <a:p>
            <a:pPr lvl="2"/>
            <a:r>
              <a:rPr lang="de-AT"/>
              <a:t>Dritte Ebene</a:t>
            </a:r>
          </a:p>
          <a:p>
            <a:pPr lvl="3"/>
            <a:r>
              <a:rPr lang="de-AT"/>
              <a:t>Vierte Ebene</a:t>
            </a:r>
          </a:p>
          <a:p>
            <a:pPr lvl="4"/>
            <a:r>
              <a:rPr lang="de-AT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2ED5B1-35A9-E543-829A-D31C16956DA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85019512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769417" y="2057238"/>
            <a:ext cx="3596591" cy="864548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bg1">
                    <a:lumMod val="50000"/>
                  </a:schemeClr>
                </a:solidFill>
                <a:latin typeface="Lucida Sans Unicode"/>
                <a:cs typeface="Lucida Sans Unicode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AT" dirty="0"/>
              <a:t>Untertitel Lucida Sans</a:t>
            </a:r>
          </a:p>
          <a:p>
            <a:r>
              <a:rPr lang="de-AT" dirty="0"/>
              <a:t>Unicode 23 </a:t>
            </a:r>
            <a:r>
              <a:rPr lang="de-AT" dirty="0" err="1"/>
              <a:t>pt</a:t>
            </a:r>
            <a:endParaRPr lang="de-AT" dirty="0"/>
          </a:p>
          <a:p>
            <a:endParaRPr lang="de-DE" dirty="0"/>
          </a:p>
        </p:txBody>
      </p:sp>
      <p:sp>
        <p:nvSpPr>
          <p:cNvPr id="19" name="Titel 1"/>
          <p:cNvSpPr>
            <a:spLocks noGrp="1"/>
          </p:cNvSpPr>
          <p:nvPr>
            <p:ph type="ctrTitle" hasCustomPrompt="1"/>
          </p:nvPr>
        </p:nvSpPr>
        <p:spPr>
          <a:xfrm>
            <a:off x="769416" y="954720"/>
            <a:ext cx="5543461" cy="1004042"/>
          </a:xfrm>
        </p:spPr>
        <p:txBody>
          <a:bodyPr>
            <a:noAutofit/>
          </a:bodyPr>
          <a:lstStyle>
            <a:lvl1pPr>
              <a:lnSpc>
                <a:spcPts val="4400"/>
              </a:lnSpc>
              <a:defRPr sz="3200" spc="0" baseline="0">
                <a:solidFill>
                  <a:srgbClr val="006EA0"/>
                </a:solidFill>
                <a:latin typeface="Lucida Sans Unicode"/>
                <a:cs typeface="Lucida Sans Unicode"/>
              </a:defRPr>
            </a:lvl1pPr>
          </a:lstStyle>
          <a:p>
            <a:r>
              <a:rPr lang="de-AT" dirty="0"/>
              <a:t>Titel/Überschrift </a:t>
            </a:r>
            <a:br>
              <a:rPr lang="de-AT" dirty="0"/>
            </a:br>
            <a:r>
              <a:rPr lang="de-AT" dirty="0"/>
              <a:t>Lucida Sans Unicode 32pt</a:t>
            </a:r>
            <a:endParaRPr lang="de-DE" dirty="0"/>
          </a:p>
        </p:txBody>
      </p:sp>
      <p:pic>
        <p:nvPicPr>
          <p:cNvPr id="3" name="Grafik 2" descr="Ein Bild, das Text enthält.&#10;&#10;Automatisch generierte Beschreibung">
            <a:extLst>
              <a:ext uri="{FF2B5EF4-FFF2-40B4-BE49-F238E27FC236}">
                <a16:creationId xmlns:a16="http://schemas.microsoft.com/office/drawing/2014/main" id="{4BDFA029-48FF-DAEE-E65B-228EDD12651E}"/>
              </a:ext>
            </a:extLst>
          </p:cNvPr>
          <p:cNvPicPr>
            <a:picLocks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045200" y="255600"/>
            <a:ext cx="1782000" cy="572400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76800AB5-BD33-4831-F588-A091DCA66F00}"/>
              </a:ext>
            </a:extLst>
          </p:cNvPr>
          <p:cNvPicPr>
            <a:picLocks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2677500"/>
            <a:ext cx="9158400" cy="246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6267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01285" y="211516"/>
            <a:ext cx="6717200" cy="857250"/>
          </a:xfrm>
        </p:spPr>
        <p:txBody>
          <a:bodyPr/>
          <a:lstStyle>
            <a:lvl1pPr>
              <a:defRPr sz="2500">
                <a:solidFill>
                  <a:srgbClr val="006EA0"/>
                </a:solidFill>
              </a:defRPr>
            </a:lvl1pPr>
          </a:lstStyle>
          <a:p>
            <a:r>
              <a:rPr lang="de-AT" dirty="0"/>
              <a:t>Mastertitelformat bearbeiten</a:t>
            </a:r>
            <a:br>
              <a:rPr lang="de-AT" dirty="0"/>
            </a:br>
            <a:r>
              <a:rPr lang="de-AT" dirty="0"/>
              <a:t>2. Zeile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4C4E1-E139-4454-BA6E-DC9712CDCF78}" type="datetime1">
              <a:rPr lang="de-DE" smtClean="0"/>
              <a:t>03.06.2022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5835285" y="4773747"/>
            <a:ext cx="2895600" cy="273844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3502572" y="4779357"/>
            <a:ext cx="2133600" cy="273844"/>
          </a:xfrm>
        </p:spPr>
        <p:txBody>
          <a:bodyPr/>
          <a:lstStyle>
            <a:lvl1pPr algn="ctr"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4CAE111C-295C-FD45-892D-E86BEA087837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7" name="Grafik 6" descr="Ein Bild, das Text enthält.&#10;&#10;Automatisch generierte Beschreibung">
            <a:extLst>
              <a:ext uri="{FF2B5EF4-FFF2-40B4-BE49-F238E27FC236}">
                <a16:creationId xmlns:a16="http://schemas.microsoft.com/office/drawing/2014/main" id="{2E5D72D3-A729-763C-F1D1-5F3EEFC065A3}"/>
              </a:ext>
            </a:extLst>
          </p:cNvPr>
          <p:cNvPicPr>
            <a:picLocks/>
          </p:cNvPicPr>
          <p:nvPr userDrawn="1"/>
        </p:nvPicPr>
        <p:blipFill>
          <a:blip r:embed="rId2">
            <a:alphaModFix amt="50000"/>
          </a:blip>
          <a:stretch>
            <a:fillRect/>
          </a:stretch>
        </p:blipFill>
        <p:spPr>
          <a:xfrm>
            <a:off x="7693200" y="255600"/>
            <a:ext cx="1130400" cy="363600"/>
          </a:xfrm>
          <a:prstGeom prst="rect">
            <a:avLst/>
          </a:prstGeom>
        </p:spPr>
      </p:pic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8ABE86B6-CFE0-5E6F-BD3A-E03783EB02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9A64CB85-CF1B-40B9-94FE-76EA3FF003C3}"/>
              </a:ext>
            </a:extLst>
          </p:cNvPr>
          <p:cNvPicPr>
            <a:picLocks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3743100"/>
            <a:ext cx="9140400" cy="140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1059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luss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769417" y="2057238"/>
            <a:ext cx="3596591" cy="864548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bg1">
                    <a:lumMod val="50000"/>
                  </a:schemeClr>
                </a:solidFill>
                <a:latin typeface="Lucida Sans Unicode"/>
                <a:cs typeface="Lucida Sans Unicode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AT" dirty="0"/>
              <a:t>Untertitel Lucida Sans</a:t>
            </a:r>
          </a:p>
          <a:p>
            <a:r>
              <a:rPr lang="de-AT" dirty="0"/>
              <a:t>Unicode 23 pt</a:t>
            </a:r>
          </a:p>
          <a:p>
            <a:endParaRPr lang="de-DE" dirty="0"/>
          </a:p>
        </p:txBody>
      </p:sp>
      <p:sp>
        <p:nvSpPr>
          <p:cNvPr id="19" name="Titel 1"/>
          <p:cNvSpPr>
            <a:spLocks noGrp="1"/>
          </p:cNvSpPr>
          <p:nvPr>
            <p:ph type="ctrTitle" hasCustomPrompt="1"/>
          </p:nvPr>
        </p:nvSpPr>
        <p:spPr>
          <a:xfrm>
            <a:off x="769417" y="954720"/>
            <a:ext cx="5637246" cy="1004042"/>
          </a:xfrm>
        </p:spPr>
        <p:txBody>
          <a:bodyPr>
            <a:noAutofit/>
          </a:bodyPr>
          <a:lstStyle>
            <a:lvl1pPr>
              <a:lnSpc>
                <a:spcPts val="4400"/>
              </a:lnSpc>
              <a:defRPr sz="3200" spc="0" baseline="0">
                <a:solidFill>
                  <a:srgbClr val="006EA0"/>
                </a:solidFill>
                <a:latin typeface="Lucida Sans Unicode"/>
                <a:cs typeface="Lucida Sans Unicode"/>
              </a:defRPr>
            </a:lvl1pPr>
          </a:lstStyle>
          <a:p>
            <a:r>
              <a:rPr lang="de-AT" dirty="0"/>
              <a:t>Titel/Überschrift </a:t>
            </a:r>
            <a:br>
              <a:rPr lang="de-AT" dirty="0"/>
            </a:br>
            <a:r>
              <a:rPr lang="de-AT" dirty="0"/>
              <a:t>Lucida Sans Unicode 32pt</a:t>
            </a:r>
            <a:endParaRPr lang="de-DE" dirty="0"/>
          </a:p>
        </p:txBody>
      </p:sp>
      <p:pic>
        <p:nvPicPr>
          <p:cNvPr id="3" name="Grafik 2" descr="Ein Bild, das Text enthält.&#10;&#10;Automatisch generierte Beschreibung">
            <a:extLst>
              <a:ext uri="{FF2B5EF4-FFF2-40B4-BE49-F238E27FC236}">
                <a16:creationId xmlns:a16="http://schemas.microsoft.com/office/drawing/2014/main" id="{4BDFA029-48FF-DAEE-E65B-228EDD12651E}"/>
              </a:ext>
            </a:extLst>
          </p:cNvPr>
          <p:cNvPicPr>
            <a:picLocks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693200" y="255600"/>
            <a:ext cx="1130400" cy="363600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3FCAEFBB-6B6C-A378-6638-4E379CECAF1B}"/>
              </a:ext>
            </a:extLst>
          </p:cNvPr>
          <p:cNvPicPr>
            <a:picLocks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2677500"/>
            <a:ext cx="9158400" cy="246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5710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de-AT" dirty="0"/>
              <a:t>Mastertitelformat </a:t>
            </a:r>
            <a:br>
              <a:rPr lang="de-AT" dirty="0"/>
            </a:br>
            <a:r>
              <a:rPr lang="de-AT" dirty="0"/>
              <a:t>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AT" dirty="0"/>
              <a:t>Mastertextformat bearbeiten</a:t>
            </a:r>
          </a:p>
          <a:p>
            <a:pPr lvl="1"/>
            <a:r>
              <a:rPr lang="de-AT" dirty="0"/>
              <a:t>Zweite Ebene</a:t>
            </a:r>
          </a:p>
          <a:p>
            <a:pPr lvl="2"/>
            <a:r>
              <a:rPr lang="de-AT" dirty="0"/>
              <a:t>Dritte Ebene</a:t>
            </a:r>
          </a:p>
          <a:p>
            <a:pPr lvl="3"/>
            <a:r>
              <a:rPr lang="de-AT" dirty="0"/>
              <a:t>Vierte Ebene</a:t>
            </a:r>
          </a:p>
          <a:p>
            <a:pPr lvl="4"/>
            <a:r>
              <a:rPr lang="de-AT" dirty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F023EAED-0E38-4156-9477-2B11595968E0}" type="datetime1">
              <a:rPr lang="de-DE" smtClean="0"/>
              <a:t>03.06.2022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5791200" y="4773747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3124200" y="477374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4CAE111C-295C-FD45-892D-E86BEA087837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08349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2800" kern="1200">
          <a:solidFill>
            <a:srgbClr val="006EA0"/>
          </a:solidFill>
          <a:latin typeface="Lucida Sans Unicode"/>
          <a:ea typeface="+mj-ea"/>
          <a:cs typeface="Lucida Sans Unicode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00618C"/>
        </a:buClr>
        <a:buFont typeface="Arial"/>
        <a:buChar char="•"/>
        <a:defRPr sz="2400" kern="1200" baseline="0">
          <a:solidFill>
            <a:schemeClr val="bg1">
              <a:lumMod val="50000"/>
            </a:schemeClr>
          </a:solidFill>
          <a:latin typeface="Lucida Sans Unicode"/>
          <a:ea typeface="+mn-ea"/>
          <a:cs typeface="Lucida Sans Unicode"/>
        </a:defRPr>
      </a:lvl1pPr>
      <a:lvl2pPr marL="914400" indent="-457200" algn="l" defTabSz="457200" rtl="0" eaLnBrk="1" latinLnBrk="0" hangingPunct="1">
        <a:spcBef>
          <a:spcPct val="20000"/>
        </a:spcBef>
        <a:buClr>
          <a:srgbClr val="00618C"/>
        </a:buClr>
        <a:buFont typeface="Arial"/>
        <a:buChar char="•"/>
        <a:defRPr sz="2400" kern="1200" baseline="0">
          <a:solidFill>
            <a:schemeClr val="bg1">
              <a:lumMod val="50000"/>
            </a:schemeClr>
          </a:solidFill>
          <a:latin typeface="Lucida Sans Unicode"/>
          <a:ea typeface="+mn-ea"/>
          <a:cs typeface="Lucida Sans Unicode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00618C"/>
        </a:buClr>
        <a:buFont typeface="Arial"/>
        <a:buChar char="•"/>
        <a:defRPr sz="2200" kern="1200" baseline="0">
          <a:solidFill>
            <a:schemeClr val="bg1">
              <a:lumMod val="50000"/>
            </a:schemeClr>
          </a:solidFill>
          <a:latin typeface="Lucida Sans Unicode"/>
          <a:ea typeface="+mn-ea"/>
          <a:cs typeface="Lucida Sans Unicode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00618C"/>
        </a:buClr>
        <a:buFont typeface="Arial"/>
        <a:buChar char="–"/>
        <a:defRPr sz="2000" kern="1200" baseline="0">
          <a:solidFill>
            <a:schemeClr val="bg1">
              <a:lumMod val="50000"/>
            </a:schemeClr>
          </a:solidFill>
          <a:latin typeface="Lucida Sans Unicode"/>
          <a:ea typeface="+mn-ea"/>
          <a:cs typeface="Lucida Sans Unicode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00618C"/>
        </a:buClr>
        <a:buFont typeface="Arial"/>
        <a:buChar char="»"/>
        <a:defRPr sz="2000" kern="1200" baseline="0">
          <a:solidFill>
            <a:schemeClr val="bg1">
              <a:lumMod val="50000"/>
            </a:schemeClr>
          </a:solidFill>
          <a:latin typeface="Lucida Sans Unicode"/>
          <a:ea typeface="+mn-ea"/>
          <a:cs typeface="Lucida Sans Unicode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410821" y="2065444"/>
            <a:ext cx="4855446" cy="864548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400"/>
              </a:spcAft>
            </a:pPr>
            <a:r>
              <a:rPr lang="de-DE" sz="2000" dirty="0"/>
              <a:t>Der Untertitel wird zweizeilig</a:t>
            </a:r>
          </a:p>
          <a:p>
            <a:pPr>
              <a:spcBef>
                <a:spcPts val="0"/>
              </a:spcBef>
              <a:spcAft>
                <a:spcPts val="400"/>
              </a:spcAft>
            </a:pPr>
            <a:r>
              <a:rPr lang="de-DE" sz="2000" dirty="0"/>
              <a:t>Lucida Sans 20pt</a:t>
            </a:r>
          </a:p>
        </p:txBody>
      </p:sp>
      <p:sp>
        <p:nvSpPr>
          <p:cNvPr id="4" name="Titel 3"/>
          <p:cNvSpPr>
            <a:spLocks noGrp="1"/>
          </p:cNvSpPr>
          <p:nvPr>
            <p:ph type="ctrTitle"/>
          </p:nvPr>
        </p:nvSpPr>
        <p:spPr>
          <a:xfrm>
            <a:off x="410821" y="944967"/>
            <a:ext cx="6633446" cy="1004042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de-DE" sz="3200" dirty="0"/>
              <a:t>Hier steht der Titel</a:t>
            </a:r>
            <a:br>
              <a:rPr lang="de-DE" sz="3200" dirty="0"/>
            </a:br>
            <a:r>
              <a:rPr lang="de-DE" sz="3200" dirty="0"/>
              <a:t>zweizeilig Lucida Sans 32pt</a:t>
            </a:r>
          </a:p>
        </p:txBody>
      </p:sp>
      <p:sp>
        <p:nvSpPr>
          <p:cNvPr id="6" name="Untertitel 4">
            <a:extLst>
              <a:ext uri="{FF2B5EF4-FFF2-40B4-BE49-F238E27FC236}">
                <a16:creationId xmlns:a16="http://schemas.microsoft.com/office/drawing/2014/main" id="{D5E09A45-2F55-496D-9474-E698F8D7E7B1}"/>
              </a:ext>
            </a:extLst>
          </p:cNvPr>
          <p:cNvSpPr txBox="1">
            <a:spLocks/>
          </p:cNvSpPr>
          <p:nvPr/>
        </p:nvSpPr>
        <p:spPr>
          <a:xfrm>
            <a:off x="6926863" y="949696"/>
            <a:ext cx="2016063" cy="4218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Clr>
                <a:srgbClr val="00618C"/>
              </a:buClr>
              <a:buFont typeface="Arial"/>
              <a:buNone/>
              <a:defRPr sz="2300" kern="1200" baseline="0">
                <a:solidFill>
                  <a:schemeClr val="bg1">
                    <a:lumMod val="50000"/>
                  </a:schemeClr>
                </a:solidFill>
                <a:latin typeface="Lucida Sans Unicode"/>
                <a:ea typeface="+mn-ea"/>
                <a:cs typeface="Lucida Sans Unicode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Clr>
                <a:srgbClr val="00618C"/>
              </a:buClr>
              <a:buFont typeface="Arial"/>
              <a:buNone/>
              <a:defRPr sz="2400" kern="1200" baseline="0">
                <a:solidFill>
                  <a:schemeClr val="tx1">
                    <a:tint val="75000"/>
                  </a:schemeClr>
                </a:solidFill>
                <a:latin typeface="Lucida Sans Unicode"/>
                <a:ea typeface="+mn-ea"/>
                <a:cs typeface="Lucida Sans Unicode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Clr>
                <a:srgbClr val="00618C"/>
              </a:buClr>
              <a:buFont typeface="Arial"/>
              <a:buNone/>
              <a:defRPr sz="2200" kern="1200" baseline="0">
                <a:solidFill>
                  <a:schemeClr val="tx1">
                    <a:tint val="75000"/>
                  </a:schemeClr>
                </a:solidFill>
                <a:latin typeface="Lucida Sans Unicode"/>
                <a:ea typeface="+mn-ea"/>
                <a:cs typeface="Lucida Sans Unicode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Clr>
                <a:srgbClr val="00618C"/>
              </a:buClr>
              <a:buFont typeface="Arial"/>
              <a:buNone/>
              <a:defRPr sz="2000" kern="1200" baseline="0">
                <a:solidFill>
                  <a:schemeClr val="tx1">
                    <a:tint val="75000"/>
                  </a:schemeClr>
                </a:solidFill>
                <a:latin typeface="Lucida Sans Unicode"/>
                <a:ea typeface="+mn-ea"/>
                <a:cs typeface="Lucida Sans Unicode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Clr>
                <a:srgbClr val="00618C"/>
              </a:buClr>
              <a:buFont typeface="Arial"/>
              <a:buNone/>
              <a:defRPr sz="2000" kern="1200" baseline="0">
                <a:solidFill>
                  <a:schemeClr val="tx1">
                    <a:tint val="75000"/>
                  </a:schemeClr>
                </a:solidFill>
                <a:latin typeface="Lucida Sans Unicode"/>
                <a:ea typeface="+mn-ea"/>
                <a:cs typeface="Lucida Sans Unicode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de-DE" sz="900" dirty="0">
                <a:solidFill>
                  <a:schemeClr val="bg1">
                    <a:lumMod val="65000"/>
                  </a:schemeClr>
                </a:solidFill>
              </a:rPr>
              <a:t>Vor- und Nachname</a:t>
            </a:r>
          </a:p>
          <a:p>
            <a:pPr algn="r"/>
            <a:r>
              <a:rPr lang="de-DE" sz="900" dirty="0">
                <a:solidFill>
                  <a:schemeClr val="bg1">
                    <a:lumMod val="65000"/>
                  </a:schemeClr>
                </a:solidFill>
              </a:rPr>
              <a:t>01.01.2021</a:t>
            </a:r>
          </a:p>
        </p:txBody>
      </p:sp>
    </p:spTree>
    <p:extLst>
      <p:ext uri="{BB962C8B-B14F-4D97-AF65-F5344CB8AC3E}">
        <p14:creationId xmlns:p14="http://schemas.microsoft.com/office/powerpoint/2010/main" val="35478773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501285" y="359714"/>
            <a:ext cx="8229600" cy="857250"/>
          </a:xfrm>
        </p:spPr>
        <p:txBody>
          <a:bodyPr>
            <a:normAutofit/>
          </a:bodyPr>
          <a:lstStyle/>
          <a:p>
            <a:r>
              <a:rPr lang="de-DE" sz="2500" dirty="0"/>
              <a:t>Hier steht der Titel für die Folie mit Grafik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13833A1-5C59-41EF-9397-0A045AA11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E111C-295C-FD45-892D-E86BEA087837}" type="slidenum">
              <a:rPr lang="de-DE" smtClean="0"/>
              <a:pPr/>
              <a:t>2</a:t>
            </a:fld>
            <a:endParaRPr lang="de-DE" dirty="0"/>
          </a:p>
        </p:txBody>
      </p:sp>
      <p:sp>
        <p:nvSpPr>
          <p:cNvPr id="31" name="Rectangle 3">
            <a:extLst>
              <a:ext uri="{FF2B5EF4-FFF2-40B4-BE49-F238E27FC236}">
                <a16:creationId xmlns:a16="http://schemas.microsoft.com/office/drawing/2014/main" id="{B98DD37C-431B-3770-B46F-3EA765229BC0}"/>
              </a:ext>
            </a:extLst>
          </p:cNvPr>
          <p:cNvSpPr/>
          <p:nvPr/>
        </p:nvSpPr>
        <p:spPr>
          <a:xfrm>
            <a:off x="4281189" y="1475675"/>
            <a:ext cx="4052784" cy="3002819"/>
          </a:xfrm>
          <a:prstGeom prst="rect">
            <a:avLst/>
          </a:prstGeom>
          <a:solidFill>
            <a:schemeClr val="bg1">
              <a:lumMod val="85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2" name="TextBox 18">
            <a:extLst>
              <a:ext uri="{FF2B5EF4-FFF2-40B4-BE49-F238E27FC236}">
                <a16:creationId xmlns:a16="http://schemas.microsoft.com/office/drawing/2014/main" id="{6E2DDC1F-AB55-F5D6-B667-855B27E2EE21}"/>
              </a:ext>
            </a:extLst>
          </p:cNvPr>
          <p:cNvSpPr txBox="1"/>
          <p:nvPr/>
        </p:nvSpPr>
        <p:spPr>
          <a:xfrm>
            <a:off x="4611299" y="1699415"/>
            <a:ext cx="3158126" cy="430887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r>
              <a:rPr lang="en-IN" sz="2800" dirty="0">
                <a:solidFill>
                  <a:srgbClr val="262626"/>
                </a:solidFill>
                <a:latin typeface="+mj-lt"/>
                <a:ea typeface="Lato Black" panose="020F0502020204030203" pitchFamily="34" charset="0"/>
                <a:cs typeface="Lato Black" panose="020F0502020204030203" pitchFamily="34" charset="0"/>
              </a:rPr>
              <a:t>Titel:</a:t>
            </a:r>
          </a:p>
        </p:txBody>
      </p:sp>
      <p:sp>
        <p:nvSpPr>
          <p:cNvPr id="33" name="TextBox 20">
            <a:extLst>
              <a:ext uri="{FF2B5EF4-FFF2-40B4-BE49-F238E27FC236}">
                <a16:creationId xmlns:a16="http://schemas.microsoft.com/office/drawing/2014/main" id="{B928AD66-EA7C-D0D8-8827-5247AFD381F2}"/>
              </a:ext>
            </a:extLst>
          </p:cNvPr>
          <p:cNvSpPr txBox="1"/>
          <p:nvPr/>
        </p:nvSpPr>
        <p:spPr>
          <a:xfrm>
            <a:off x="4663130" y="2202798"/>
            <a:ext cx="3158126" cy="276999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r>
              <a:rPr lang="en-IN" dirty="0">
                <a:solidFill>
                  <a:srgbClr val="262626"/>
                </a:solidFill>
                <a:ea typeface="Lato Black" panose="020F0502020204030203" pitchFamily="34" charset="0"/>
                <a:cs typeface="Lato Black" panose="020F0502020204030203" pitchFamily="34" charset="0"/>
              </a:rPr>
              <a:t>Brand 1</a:t>
            </a:r>
          </a:p>
        </p:txBody>
      </p:sp>
      <p:grpSp>
        <p:nvGrpSpPr>
          <p:cNvPr id="34" name="Group 23">
            <a:extLst>
              <a:ext uri="{FF2B5EF4-FFF2-40B4-BE49-F238E27FC236}">
                <a16:creationId xmlns:a16="http://schemas.microsoft.com/office/drawing/2014/main" id="{46F9C44F-DCDF-0DBC-2163-3992501BE04A}"/>
              </a:ext>
            </a:extLst>
          </p:cNvPr>
          <p:cNvGrpSpPr/>
          <p:nvPr/>
        </p:nvGrpSpPr>
        <p:grpSpPr>
          <a:xfrm>
            <a:off x="4677545" y="2491540"/>
            <a:ext cx="3260072" cy="259431"/>
            <a:chOff x="4698193" y="2616282"/>
            <a:chExt cx="3260072" cy="345908"/>
          </a:xfrm>
        </p:grpSpPr>
        <p:sp>
          <p:nvSpPr>
            <p:cNvPr id="35" name="Rectangle 21">
              <a:extLst>
                <a:ext uri="{FF2B5EF4-FFF2-40B4-BE49-F238E27FC236}">
                  <a16:creationId xmlns:a16="http://schemas.microsoft.com/office/drawing/2014/main" id="{0834FF89-8CD5-07E4-2590-B505DD3B8186}"/>
                </a:ext>
              </a:extLst>
            </p:cNvPr>
            <p:cNvSpPr/>
            <p:nvPr/>
          </p:nvSpPr>
          <p:spPr>
            <a:xfrm>
              <a:off x="4698193" y="2616282"/>
              <a:ext cx="3260072" cy="345908"/>
            </a:xfrm>
            <a:prstGeom prst="rect">
              <a:avLst/>
            </a:prstGeom>
            <a:noFill/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36" name="Rectangle 22">
              <a:extLst>
                <a:ext uri="{FF2B5EF4-FFF2-40B4-BE49-F238E27FC236}">
                  <a16:creationId xmlns:a16="http://schemas.microsoft.com/office/drawing/2014/main" id="{70373186-EA2A-4E9A-879A-F35898A85A0E}"/>
                </a:ext>
              </a:extLst>
            </p:cNvPr>
            <p:cNvSpPr/>
            <p:nvPr/>
          </p:nvSpPr>
          <p:spPr>
            <a:xfrm>
              <a:off x="4714068" y="2633619"/>
              <a:ext cx="1938932" cy="325395"/>
            </a:xfrm>
            <a:prstGeom prst="rect">
              <a:avLst/>
            </a:prstGeom>
            <a:solidFill>
              <a:srgbClr val="00618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IN" sz="1400" dirty="0"/>
                <a:t>58%</a:t>
              </a:r>
            </a:p>
          </p:txBody>
        </p:sp>
      </p:grpSp>
      <p:sp>
        <p:nvSpPr>
          <p:cNvPr id="38" name="TextBox 24">
            <a:extLst>
              <a:ext uri="{FF2B5EF4-FFF2-40B4-BE49-F238E27FC236}">
                <a16:creationId xmlns:a16="http://schemas.microsoft.com/office/drawing/2014/main" id="{AFF61B74-FD28-F414-FC0C-43C1138BD2F4}"/>
              </a:ext>
            </a:extLst>
          </p:cNvPr>
          <p:cNvSpPr txBox="1"/>
          <p:nvPr/>
        </p:nvSpPr>
        <p:spPr>
          <a:xfrm>
            <a:off x="4674485" y="2867520"/>
            <a:ext cx="3158126" cy="276999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r>
              <a:rPr lang="en-IN" dirty="0">
                <a:solidFill>
                  <a:srgbClr val="262626"/>
                </a:solidFill>
                <a:ea typeface="Lato Black" panose="020F0502020204030203" pitchFamily="34" charset="0"/>
                <a:cs typeface="Lato Black" panose="020F0502020204030203" pitchFamily="34" charset="0"/>
              </a:rPr>
              <a:t>Brand 2</a:t>
            </a:r>
          </a:p>
        </p:txBody>
      </p:sp>
      <p:grpSp>
        <p:nvGrpSpPr>
          <p:cNvPr id="39" name="Group 25">
            <a:extLst>
              <a:ext uri="{FF2B5EF4-FFF2-40B4-BE49-F238E27FC236}">
                <a16:creationId xmlns:a16="http://schemas.microsoft.com/office/drawing/2014/main" id="{9FD500FA-6983-F241-F9F9-55BC4BCB1499}"/>
              </a:ext>
            </a:extLst>
          </p:cNvPr>
          <p:cNvGrpSpPr/>
          <p:nvPr/>
        </p:nvGrpSpPr>
        <p:grpSpPr>
          <a:xfrm>
            <a:off x="4688900" y="3156262"/>
            <a:ext cx="3260072" cy="259431"/>
            <a:chOff x="4698193" y="2616282"/>
            <a:chExt cx="3260072" cy="345908"/>
          </a:xfrm>
        </p:grpSpPr>
        <p:sp>
          <p:nvSpPr>
            <p:cNvPr id="40" name="Rectangle 26">
              <a:extLst>
                <a:ext uri="{FF2B5EF4-FFF2-40B4-BE49-F238E27FC236}">
                  <a16:creationId xmlns:a16="http://schemas.microsoft.com/office/drawing/2014/main" id="{8D1A6FC8-FA4D-5BA5-54D3-5E8E298CCE1D}"/>
                </a:ext>
              </a:extLst>
            </p:cNvPr>
            <p:cNvSpPr/>
            <p:nvPr/>
          </p:nvSpPr>
          <p:spPr>
            <a:xfrm>
              <a:off x="4698193" y="2616282"/>
              <a:ext cx="3260072" cy="345908"/>
            </a:xfrm>
            <a:prstGeom prst="rect">
              <a:avLst/>
            </a:prstGeom>
            <a:noFill/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41" name="Rectangle 27">
              <a:extLst>
                <a:ext uri="{FF2B5EF4-FFF2-40B4-BE49-F238E27FC236}">
                  <a16:creationId xmlns:a16="http://schemas.microsoft.com/office/drawing/2014/main" id="{FB272FBC-80B0-DCFE-F90F-9772EF6AE81A}"/>
                </a:ext>
              </a:extLst>
            </p:cNvPr>
            <p:cNvSpPr/>
            <p:nvPr/>
          </p:nvSpPr>
          <p:spPr>
            <a:xfrm>
              <a:off x="4714067" y="2633619"/>
              <a:ext cx="2757417" cy="325395"/>
            </a:xfrm>
            <a:prstGeom prst="rect">
              <a:avLst/>
            </a:prstGeom>
            <a:solidFill>
              <a:srgbClr val="00618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IN" sz="1400" dirty="0"/>
                <a:t>90%</a:t>
              </a:r>
            </a:p>
          </p:txBody>
        </p:sp>
      </p:grpSp>
      <p:sp>
        <p:nvSpPr>
          <p:cNvPr id="42" name="TextBox 28">
            <a:extLst>
              <a:ext uri="{FF2B5EF4-FFF2-40B4-BE49-F238E27FC236}">
                <a16:creationId xmlns:a16="http://schemas.microsoft.com/office/drawing/2014/main" id="{288D7711-A746-26DA-B9E8-A9A95D4E2C59}"/>
              </a:ext>
            </a:extLst>
          </p:cNvPr>
          <p:cNvSpPr txBox="1"/>
          <p:nvPr/>
        </p:nvSpPr>
        <p:spPr>
          <a:xfrm>
            <a:off x="4685840" y="3532242"/>
            <a:ext cx="3158126" cy="276999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r>
              <a:rPr lang="en-IN" dirty="0">
                <a:solidFill>
                  <a:srgbClr val="262626"/>
                </a:solidFill>
                <a:ea typeface="Lato Black" panose="020F0502020204030203" pitchFamily="34" charset="0"/>
                <a:cs typeface="Lato Black" panose="020F0502020204030203" pitchFamily="34" charset="0"/>
              </a:rPr>
              <a:t>Brand 3</a:t>
            </a:r>
          </a:p>
        </p:txBody>
      </p:sp>
      <p:grpSp>
        <p:nvGrpSpPr>
          <p:cNvPr id="43" name="Group 29">
            <a:extLst>
              <a:ext uri="{FF2B5EF4-FFF2-40B4-BE49-F238E27FC236}">
                <a16:creationId xmlns:a16="http://schemas.microsoft.com/office/drawing/2014/main" id="{DC95D93C-4DCF-FCA4-A10A-34628BEE2E12}"/>
              </a:ext>
            </a:extLst>
          </p:cNvPr>
          <p:cNvGrpSpPr/>
          <p:nvPr/>
        </p:nvGrpSpPr>
        <p:grpSpPr>
          <a:xfrm>
            <a:off x="4700255" y="3820984"/>
            <a:ext cx="3260072" cy="259431"/>
            <a:chOff x="4698193" y="2616282"/>
            <a:chExt cx="3260072" cy="345908"/>
          </a:xfrm>
        </p:grpSpPr>
        <p:sp>
          <p:nvSpPr>
            <p:cNvPr id="44" name="Rectangle 30">
              <a:extLst>
                <a:ext uri="{FF2B5EF4-FFF2-40B4-BE49-F238E27FC236}">
                  <a16:creationId xmlns:a16="http://schemas.microsoft.com/office/drawing/2014/main" id="{BE8CB587-8877-675B-9C3D-FED5FABD3BF1}"/>
                </a:ext>
              </a:extLst>
            </p:cNvPr>
            <p:cNvSpPr/>
            <p:nvPr/>
          </p:nvSpPr>
          <p:spPr>
            <a:xfrm>
              <a:off x="4698193" y="2616282"/>
              <a:ext cx="3260072" cy="345908"/>
            </a:xfrm>
            <a:prstGeom prst="rect">
              <a:avLst/>
            </a:prstGeom>
            <a:noFill/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45" name="Rectangle 31">
              <a:extLst>
                <a:ext uri="{FF2B5EF4-FFF2-40B4-BE49-F238E27FC236}">
                  <a16:creationId xmlns:a16="http://schemas.microsoft.com/office/drawing/2014/main" id="{D9B87C89-DE25-6DAA-927E-B6A18655AAF5}"/>
                </a:ext>
              </a:extLst>
            </p:cNvPr>
            <p:cNvSpPr/>
            <p:nvPr/>
          </p:nvSpPr>
          <p:spPr>
            <a:xfrm>
              <a:off x="4714068" y="2633619"/>
              <a:ext cx="2311722" cy="325395"/>
            </a:xfrm>
            <a:prstGeom prst="rect">
              <a:avLst/>
            </a:prstGeom>
            <a:solidFill>
              <a:srgbClr val="00618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IN" sz="1400" dirty="0"/>
                <a:t>80%</a:t>
              </a:r>
            </a:p>
          </p:txBody>
        </p:sp>
      </p:grpSp>
      <p:sp>
        <p:nvSpPr>
          <p:cNvPr id="46" name="TextBox 4">
            <a:extLst>
              <a:ext uri="{FF2B5EF4-FFF2-40B4-BE49-F238E27FC236}">
                <a16:creationId xmlns:a16="http://schemas.microsoft.com/office/drawing/2014/main" id="{8DC99F7F-9B01-0EF2-4921-61972290D304}"/>
              </a:ext>
            </a:extLst>
          </p:cNvPr>
          <p:cNvSpPr txBox="1"/>
          <p:nvPr/>
        </p:nvSpPr>
        <p:spPr>
          <a:xfrm>
            <a:off x="631479" y="1475675"/>
            <a:ext cx="2998643" cy="276999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IN" dirty="0">
                <a:solidFill>
                  <a:schemeClr val="bg1">
                    <a:lumMod val="50000"/>
                  </a:schemeClr>
                </a:solidFill>
                <a:latin typeface="Lucida Sans Unicode"/>
                <a:ea typeface="Source Sans Pro ExtraLight" panose="020B0303030403020204" pitchFamily="34" charset="0"/>
                <a:cs typeface="Lucida Sans Unicode"/>
              </a:rPr>
              <a:t>Contrary to popular belief, Lorem Ipsum is nåot simply random text. It has roots in a piece of classical Latin literature from 45 BC, making it over 2000 years old. Richard McClintock, a Latin professor at Hampden-Sydney College in Virginia,</a:t>
            </a:r>
          </a:p>
        </p:txBody>
      </p:sp>
    </p:spTree>
    <p:extLst>
      <p:ext uri="{BB962C8B-B14F-4D97-AF65-F5344CB8AC3E}">
        <p14:creationId xmlns:p14="http://schemas.microsoft.com/office/powerpoint/2010/main" val="932297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8" grpId="0"/>
      <p:bldP spid="42" grpId="0"/>
      <p:bldP spid="4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E1E5D0-7ACF-39CE-CC8D-5946F441DA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Bitte diese Tabelle verwenden</a:t>
            </a:r>
            <a:br>
              <a:rPr lang="de-AT" sz="1800" b="0" i="0" u="none" strike="noStrike" dirty="0">
                <a:effectLst/>
                <a:latin typeface="Arial" panose="020B0604020202020204" pitchFamily="34" charset="0"/>
              </a:rPr>
            </a:br>
            <a:endParaRPr lang="de-AT" dirty="0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172801C0-135A-D14B-EDA4-B53C5EDE73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E111C-295C-FD45-892D-E86BEA087837}" type="slidenum">
              <a:rPr lang="de-DE" smtClean="0"/>
              <a:pPr/>
              <a:t>3</a:t>
            </a:fld>
            <a:endParaRPr lang="de-DE" dirty="0"/>
          </a:p>
        </p:txBody>
      </p:sp>
      <p:graphicFrame>
        <p:nvGraphicFramePr>
          <p:cNvPr id="5" name="Tabelle 4">
            <a:extLst>
              <a:ext uri="{FF2B5EF4-FFF2-40B4-BE49-F238E27FC236}">
                <a16:creationId xmlns:a16="http://schemas.microsoft.com/office/drawing/2014/main" id="{9F05C82A-C2BA-FE98-A546-2CB7B67C49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9672072"/>
              </p:ext>
            </p:extLst>
          </p:nvPr>
        </p:nvGraphicFramePr>
        <p:xfrm>
          <a:off x="1708678" y="1647190"/>
          <a:ext cx="6095999" cy="184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0857">
                  <a:extLst>
                    <a:ext uri="{9D8B030D-6E8A-4147-A177-3AD203B41FA5}">
                      <a16:colId xmlns:a16="http://schemas.microsoft.com/office/drawing/2014/main" val="3658250755"/>
                    </a:ext>
                  </a:extLst>
                </a:gridCol>
                <a:gridCol w="870857">
                  <a:extLst>
                    <a:ext uri="{9D8B030D-6E8A-4147-A177-3AD203B41FA5}">
                      <a16:colId xmlns:a16="http://schemas.microsoft.com/office/drawing/2014/main" val="3693852522"/>
                    </a:ext>
                  </a:extLst>
                </a:gridCol>
                <a:gridCol w="870857">
                  <a:extLst>
                    <a:ext uri="{9D8B030D-6E8A-4147-A177-3AD203B41FA5}">
                      <a16:colId xmlns:a16="http://schemas.microsoft.com/office/drawing/2014/main" val="4052594666"/>
                    </a:ext>
                  </a:extLst>
                </a:gridCol>
                <a:gridCol w="870857">
                  <a:extLst>
                    <a:ext uri="{9D8B030D-6E8A-4147-A177-3AD203B41FA5}">
                      <a16:colId xmlns:a16="http://schemas.microsoft.com/office/drawing/2014/main" val="1842831901"/>
                    </a:ext>
                  </a:extLst>
                </a:gridCol>
                <a:gridCol w="870857">
                  <a:extLst>
                    <a:ext uri="{9D8B030D-6E8A-4147-A177-3AD203B41FA5}">
                      <a16:colId xmlns:a16="http://schemas.microsoft.com/office/drawing/2014/main" val="3925495285"/>
                    </a:ext>
                  </a:extLst>
                </a:gridCol>
                <a:gridCol w="870857">
                  <a:extLst>
                    <a:ext uri="{9D8B030D-6E8A-4147-A177-3AD203B41FA5}">
                      <a16:colId xmlns:a16="http://schemas.microsoft.com/office/drawing/2014/main" val="1864900815"/>
                    </a:ext>
                  </a:extLst>
                </a:gridCol>
                <a:gridCol w="870857">
                  <a:extLst>
                    <a:ext uri="{9D8B030D-6E8A-4147-A177-3AD203B41FA5}">
                      <a16:colId xmlns:a16="http://schemas.microsoft.com/office/drawing/2014/main" val="2344325148"/>
                    </a:ext>
                  </a:extLst>
                </a:gridCol>
              </a:tblGrid>
              <a:tr h="320490">
                <a:tc>
                  <a:txBody>
                    <a:bodyPr/>
                    <a:lstStyle/>
                    <a:p>
                      <a:endParaRPr lang="de-AT" dirty="0">
                        <a:solidFill>
                          <a:schemeClr val="bg1"/>
                        </a:solidFill>
                        <a:latin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FB2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AT" dirty="0">
                        <a:solidFill>
                          <a:schemeClr val="bg1"/>
                        </a:solidFill>
                        <a:latin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FB2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AT" dirty="0">
                        <a:solidFill>
                          <a:schemeClr val="bg1"/>
                        </a:solidFill>
                        <a:latin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FB2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AT" dirty="0">
                        <a:solidFill>
                          <a:schemeClr val="bg1"/>
                        </a:solidFill>
                        <a:latin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FB2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AT" dirty="0">
                        <a:solidFill>
                          <a:schemeClr val="bg1"/>
                        </a:solidFill>
                        <a:latin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FB2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AT" dirty="0">
                        <a:solidFill>
                          <a:schemeClr val="bg1"/>
                        </a:solidFill>
                        <a:latin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FB2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AT" dirty="0">
                        <a:solidFill>
                          <a:schemeClr val="bg1"/>
                        </a:solidFill>
                        <a:latin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F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32523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AT" sz="1600" dirty="0">
                        <a:solidFill>
                          <a:srgbClr val="4F4F4F"/>
                        </a:solidFill>
                        <a:latin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AT" sz="1600" dirty="0">
                        <a:solidFill>
                          <a:srgbClr val="4F4F4F"/>
                        </a:solidFill>
                        <a:latin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AT" sz="1600" dirty="0">
                        <a:solidFill>
                          <a:srgbClr val="4F4F4F"/>
                        </a:solidFill>
                        <a:latin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AT" sz="1600" dirty="0">
                        <a:solidFill>
                          <a:srgbClr val="4F4F4F"/>
                        </a:solidFill>
                        <a:latin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AT" sz="1600" dirty="0">
                        <a:solidFill>
                          <a:srgbClr val="4F4F4F"/>
                        </a:solidFill>
                        <a:latin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AT" sz="1600" dirty="0">
                        <a:solidFill>
                          <a:srgbClr val="4F4F4F"/>
                        </a:solidFill>
                        <a:latin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AT" sz="1600" dirty="0">
                        <a:solidFill>
                          <a:srgbClr val="4F4F4F"/>
                        </a:solidFill>
                        <a:latin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6170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AT" sz="1600" dirty="0">
                        <a:solidFill>
                          <a:srgbClr val="4F4F4F"/>
                        </a:solidFill>
                        <a:latin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AT" sz="1600" dirty="0">
                        <a:solidFill>
                          <a:srgbClr val="4F4F4F"/>
                        </a:solidFill>
                        <a:latin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AT" sz="1600" dirty="0">
                        <a:solidFill>
                          <a:srgbClr val="4F4F4F"/>
                        </a:solidFill>
                        <a:latin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AT" sz="1600" dirty="0">
                        <a:solidFill>
                          <a:srgbClr val="4F4F4F"/>
                        </a:solidFill>
                        <a:latin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AT" sz="1600" dirty="0">
                        <a:solidFill>
                          <a:srgbClr val="4F4F4F"/>
                        </a:solidFill>
                        <a:latin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AT" sz="1600" dirty="0">
                        <a:solidFill>
                          <a:srgbClr val="4F4F4F"/>
                        </a:solidFill>
                        <a:latin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AT" sz="1600" dirty="0">
                        <a:solidFill>
                          <a:srgbClr val="4F4F4F"/>
                        </a:solidFill>
                        <a:latin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5126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AT" sz="1600" dirty="0">
                        <a:solidFill>
                          <a:srgbClr val="4F4F4F"/>
                        </a:solidFill>
                        <a:latin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AT" sz="1600" dirty="0">
                        <a:solidFill>
                          <a:srgbClr val="4F4F4F"/>
                        </a:solidFill>
                        <a:latin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AT" sz="1600" dirty="0">
                        <a:solidFill>
                          <a:srgbClr val="4F4F4F"/>
                        </a:solidFill>
                        <a:latin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AT" sz="1600" dirty="0">
                        <a:solidFill>
                          <a:srgbClr val="4F4F4F"/>
                        </a:solidFill>
                        <a:latin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AT" sz="1600" dirty="0">
                        <a:solidFill>
                          <a:srgbClr val="4F4F4F"/>
                        </a:solidFill>
                        <a:latin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AT" sz="1600" dirty="0">
                        <a:solidFill>
                          <a:srgbClr val="4F4F4F"/>
                        </a:solidFill>
                        <a:latin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AT" sz="1600" dirty="0">
                        <a:solidFill>
                          <a:srgbClr val="4F4F4F"/>
                        </a:solidFill>
                        <a:latin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5297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AT" sz="1600" dirty="0">
                        <a:solidFill>
                          <a:srgbClr val="4F4F4F"/>
                        </a:solidFill>
                        <a:latin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AT" sz="1600" dirty="0">
                        <a:solidFill>
                          <a:srgbClr val="4F4F4F"/>
                        </a:solidFill>
                        <a:latin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AT" sz="1600" dirty="0">
                        <a:solidFill>
                          <a:srgbClr val="4F4F4F"/>
                        </a:solidFill>
                        <a:latin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AT" sz="1600" dirty="0">
                        <a:solidFill>
                          <a:srgbClr val="4F4F4F"/>
                        </a:solidFill>
                        <a:latin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AT" sz="1600" dirty="0">
                        <a:solidFill>
                          <a:srgbClr val="4F4F4F"/>
                        </a:solidFill>
                        <a:latin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AT" sz="1600" dirty="0">
                        <a:solidFill>
                          <a:srgbClr val="4F4F4F"/>
                        </a:solidFill>
                        <a:latin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AT" sz="1600" dirty="0">
                        <a:solidFill>
                          <a:srgbClr val="4F4F4F"/>
                        </a:solidFill>
                        <a:latin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F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19255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32274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457199" y="1508400"/>
            <a:ext cx="8229600" cy="3394800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dirty="0"/>
              <a:t>Kontakt</a:t>
            </a:r>
            <a:r>
              <a:rPr lang="de-DE" sz="2000" dirty="0"/>
              <a:t>:</a:t>
            </a:r>
          </a:p>
          <a:p>
            <a:endParaRPr lang="de-DE" sz="2300" dirty="0"/>
          </a:p>
        </p:txBody>
      </p:sp>
      <p:sp>
        <p:nvSpPr>
          <p:cNvPr id="4" name="Titel 3"/>
          <p:cNvSpPr>
            <a:spLocks noGrp="1"/>
          </p:cNvSpPr>
          <p:nvPr>
            <p:ph type="ctrTitle"/>
          </p:nvPr>
        </p:nvSpPr>
        <p:spPr>
          <a:xfrm>
            <a:off x="500400" y="212400"/>
            <a:ext cx="7324717" cy="1004042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de-DE" sz="3200" dirty="0"/>
              <a:t>Vielen Dank für</a:t>
            </a:r>
            <a:br>
              <a:rPr lang="de-DE" sz="3200" dirty="0"/>
            </a:br>
            <a:r>
              <a:rPr lang="de-DE" sz="3200" dirty="0"/>
              <a:t>die Aufmerksamkeit!</a:t>
            </a:r>
          </a:p>
        </p:txBody>
      </p:sp>
    </p:spTree>
    <p:extLst>
      <p:ext uri="{BB962C8B-B14F-4D97-AF65-F5344CB8AC3E}">
        <p14:creationId xmlns:p14="http://schemas.microsoft.com/office/powerpoint/2010/main" val="7528946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Design">
  <a:themeElements>
    <a:clrScheme name="ipcenter">
      <a:dk1>
        <a:srgbClr val="7F7F7F"/>
      </a:dk1>
      <a:lt1>
        <a:sysClr val="window" lastClr="FFFFFF"/>
      </a:lt1>
      <a:dk2>
        <a:srgbClr val="515151"/>
      </a:dk2>
      <a:lt2>
        <a:srgbClr val="EEECE1"/>
      </a:lt2>
      <a:accent1>
        <a:srgbClr val="007FB2"/>
      </a:accent1>
      <a:accent2>
        <a:srgbClr val="7F7F7F"/>
      </a:accent2>
      <a:accent3>
        <a:srgbClr val="94D12B"/>
      </a:accent3>
      <a:accent4>
        <a:srgbClr val="399243"/>
      </a:accent4>
      <a:accent5>
        <a:srgbClr val="74D0D4"/>
      </a:accent5>
      <a:accent6>
        <a:srgbClr val="1E4860"/>
      </a:accent6>
      <a:hlink>
        <a:srgbClr val="007FB2"/>
      </a:hlink>
      <a:folHlink>
        <a:srgbClr val="660066"/>
      </a:folHlink>
    </a:clrScheme>
    <a:fontScheme name="ipcenter">
      <a:majorFont>
        <a:latin typeface="Lucida Sans Unicode"/>
        <a:ea typeface=""/>
        <a:cs typeface=""/>
      </a:majorFont>
      <a:minorFont>
        <a:latin typeface="Lucida Sans Unicod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DCB66085BC0804A8DA5AD5578B022BB" ma:contentTypeVersion="16" ma:contentTypeDescription="Ein neues Dokument erstellen." ma:contentTypeScope="" ma:versionID="6e75510a7d6a9f89ef9541bac4555379">
  <xsd:schema xmlns:xsd="http://www.w3.org/2001/XMLSchema" xmlns:xs="http://www.w3.org/2001/XMLSchema" xmlns:p="http://schemas.microsoft.com/office/2006/metadata/properties" xmlns:ns2="09e6cd55-118d-4b0f-911c-2c85b86e57b2" xmlns:ns3="0ca99960-76bb-4c99-948e-f61f4a6c52a4" targetNamespace="http://schemas.microsoft.com/office/2006/metadata/properties" ma:root="true" ma:fieldsID="852614609063c38b2d3597ce0e5fde26" ns2:_="" ns3:_="">
    <xsd:import namespace="09e6cd55-118d-4b0f-911c-2c85b86e57b2"/>
    <xsd:import namespace="0ca99960-76bb-4c99-948e-f61f4a6c52a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LengthInSecond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e6cd55-118d-4b0f-911c-2c85b86e57b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Bildmarkierungen" ma:readOnly="false" ma:fieldId="{5cf76f15-5ced-4ddc-b409-7134ff3c332f}" ma:taxonomyMulti="true" ma:sspId="4422ae4d-77e5-477c-98ab-900b1cc3a7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a99960-76bb-4c99-948e-f61f4a6c52a4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d5c41b19-9af9-4a76-8521-86d7a629c628}" ma:internalName="TaxCatchAll" ma:showField="CatchAllData" ma:web="0ca99960-76bb-4c99-948e-f61f4a6c52a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9e6cd55-118d-4b0f-911c-2c85b86e57b2">
      <Terms xmlns="http://schemas.microsoft.com/office/infopath/2007/PartnerControls"/>
    </lcf76f155ced4ddcb4097134ff3c332f>
    <TaxCatchAll xmlns="0ca99960-76bb-4c99-948e-f61f4a6c52a4" xsi:nil="true"/>
  </documentManagement>
</p:properties>
</file>

<file path=customXml/itemProps1.xml><?xml version="1.0" encoding="utf-8"?>
<ds:datastoreItem xmlns:ds="http://schemas.openxmlformats.org/officeDocument/2006/customXml" ds:itemID="{1841151D-C33B-4017-B053-7C9483901CB2}"/>
</file>

<file path=customXml/itemProps2.xml><?xml version="1.0" encoding="utf-8"?>
<ds:datastoreItem xmlns:ds="http://schemas.openxmlformats.org/officeDocument/2006/customXml" ds:itemID="{AF0371D2-2D81-4E28-ADAB-1E12D994AFBA}"/>
</file>

<file path=customXml/itemProps3.xml><?xml version="1.0" encoding="utf-8"?>
<ds:datastoreItem xmlns:ds="http://schemas.openxmlformats.org/officeDocument/2006/customXml" ds:itemID="{28A37C1A-3864-46A2-96B9-B44860B52A0A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105</Words>
  <Application>Microsoft Office PowerPoint</Application>
  <PresentationFormat>Bildschirmpräsentation (16:9)</PresentationFormat>
  <Paragraphs>19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8" baseType="lpstr">
      <vt:lpstr>Arial</vt:lpstr>
      <vt:lpstr>Calibri</vt:lpstr>
      <vt:lpstr>Lucida Sans Unicode</vt:lpstr>
      <vt:lpstr>Office-Design</vt:lpstr>
      <vt:lpstr>Hier steht der Titel zweizeilig Lucida Sans 32pt</vt:lpstr>
      <vt:lpstr>Hier steht der Titel für die Folie mit Grafik</vt:lpstr>
      <vt:lpstr>Bitte diese Tabelle verwenden </vt:lpstr>
      <vt:lpstr>Vielen Dank für die Aufmerksamkeit!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Ein Microsoft Office-Anwender</dc:creator>
  <cp:lastModifiedBy>Norbert Suchanek</cp:lastModifiedBy>
  <cp:revision>107</cp:revision>
  <dcterms:created xsi:type="dcterms:W3CDTF">2015-12-07T17:08:19Z</dcterms:created>
  <dcterms:modified xsi:type="dcterms:W3CDTF">2022-06-03T07:40:35Z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0x0101008DCB66085BC0804A8DA5AD5578B022BB</vt:lpwstr>
  </property>
</Properties>
</file>